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78" r:id="rId2"/>
  </p:sldMasterIdLst>
  <p:notesMasterIdLst>
    <p:notesMasterId r:id="rId16"/>
  </p:notesMasterIdLst>
  <p:sldIdLst>
    <p:sldId id="2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70" r:id="rId13"/>
    <p:sldId id="264" r:id="rId14"/>
    <p:sldId id="266" r:id="rId15"/>
  </p:sldIdLst>
  <p:sldSz cx="14630400" cy="8229600"/>
  <p:notesSz cx="8229600" cy="14630400"/>
  <p:embeddedFontLst>
    <p:embeddedFont>
      <p:font typeface="Adobe Caslon Pro" panose="0205050205050A020403" pitchFamily="18" charset="0"/>
      <p:regular r:id="rId17"/>
      <p:bold r:id="rId18"/>
      <p:italic r:id="rId19"/>
      <p:boldItalic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Garamond" panose="02020404030301010803" pitchFamily="18" charset="0"/>
      <p:regular r:id="rId25"/>
      <p:bold r:id="rId26"/>
      <p:italic r:id="rId27"/>
    </p:embeddedFont>
    <p:embeddedFont>
      <p:font typeface="Libre Baskerville" panose="02000000000000000000" pitchFamily="2" charset="0"/>
      <p:regular r:id="rId28"/>
      <p:bold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C967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58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24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92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0445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151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5023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256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31865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8761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532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3076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1178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3466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18750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74330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3082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2040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41732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37201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6672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52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4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Ballary, Karnataka | Kishkinda University">
            <a:extLst>
              <a:ext uri="{FF2B5EF4-FFF2-40B4-BE49-F238E27FC236}">
                <a16:creationId xmlns:a16="http://schemas.microsoft.com/office/drawing/2014/main" id="{2C611E05-E449-A9D5-22D1-8F865199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27" y="945896"/>
            <a:ext cx="20193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124637" y="343119"/>
            <a:ext cx="9402833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endParaRPr lang="en-US" sz="6150" dirty="0"/>
          </a:p>
        </p:txBody>
      </p:sp>
      <p:sp>
        <p:nvSpPr>
          <p:cNvPr id="5" name="Shape 2"/>
          <p:cNvSpPr/>
          <p:nvPr/>
        </p:nvSpPr>
        <p:spPr>
          <a:xfrm>
            <a:off x="793790" y="53905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923F6-DFCA-5AFC-F953-23491E84D147}"/>
              </a:ext>
            </a:extLst>
          </p:cNvPr>
          <p:cNvSpPr txBox="1"/>
          <p:nvPr/>
        </p:nvSpPr>
        <p:spPr>
          <a:xfrm>
            <a:off x="1486303" y="945000"/>
            <a:ext cx="1147253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KISHKINDA UNIVERSITY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Department of </a:t>
            </a: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&amp; Engineering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US" alt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 on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    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“Team Travel Planning Tool”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7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 members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N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1742D-D6CE-60AB-225C-DC439317DE38}"/>
              </a:ext>
            </a:extLst>
          </p:cNvPr>
          <p:cNvSpPr txBox="1"/>
          <p:nvPr/>
        </p:nvSpPr>
        <p:spPr>
          <a:xfrm>
            <a:off x="5566842" y="4969232"/>
            <a:ext cx="39606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T.G.Manikanta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	- Btech-CSE082</a:t>
            </a:r>
            <a:endParaRPr kumimoji="0" lang="en-US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Rohit		- KUB23CSE117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Bindu    	- KUB24CSE027</a:t>
            </a:r>
            <a:endParaRPr kumimoji="0" lang="en-US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Yashvant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Btech-CSE088</a:t>
            </a:r>
            <a:endParaRPr kumimoji="0" lang="en-US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Harish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- KUB24CSE042</a:t>
            </a:r>
            <a:endParaRPr kumimoji="0" lang="en-US" altLang="en-US" sz="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/>
            <a:r>
              <a:rPr lang="en-IN" dirty="0"/>
              <a:t>6.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T.Raghavendra    - KUB23CSE145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213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12364">
        <p15:prstTrans prst="curtains"/>
      </p:transition>
    </mc:Choice>
    <mc:Fallback xmlns="">
      <p:transition spd="slow" advTm="123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valuable tool for streamlining team travel.</a:t>
            </a:r>
            <a:endParaRPr lang="en-US" sz="175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573">
        <p14:ripple/>
      </p:transition>
    </mc:Choice>
    <mc:Fallback xmlns="">
      <p:transition spd="slow" advTm="35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5098" y="616863"/>
            <a:ext cx="7573804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Future Enhancements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5098" y="2355174"/>
            <a:ext cx="5256473" cy="5177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4740235" y="423636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4740235" y="6897052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4315B-BB00-D838-CFD3-44806ACEC481}"/>
              </a:ext>
            </a:extLst>
          </p:cNvPr>
          <p:cNvSpPr txBox="1"/>
          <p:nvPr/>
        </p:nvSpPr>
        <p:spPr>
          <a:xfrm>
            <a:off x="1148316" y="2095439"/>
            <a:ext cx="6302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thinking about future enhancements for a team travel planning tool, the goal is to streamline coordination, improve user experience, and provide valuable insights. Here are some potential enhancements: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5BF1F-96D6-1315-B6E2-B27A99B085B4}"/>
              </a:ext>
            </a:extLst>
          </p:cNvPr>
          <p:cNvSpPr txBox="1"/>
          <p:nvPr/>
        </p:nvSpPr>
        <p:spPr>
          <a:xfrm>
            <a:off x="1012369" y="4496245"/>
            <a:ext cx="6866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Travel Recommendations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⁠Real-Time Collaboration &amp; Coordination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Expense Tracking &amp; Management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⁠Enhanced Communication Tools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⁠Sustainability &amp; Carbon Footprint Tracking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30343EFA-EBB4-28E7-0BD6-338B124A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663" y="0"/>
            <a:ext cx="5486400" cy="822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240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449">
        <p15:prstTrans prst="prestige"/>
      </p:transition>
    </mc:Choice>
    <mc:Fallback xmlns="">
      <p:transition spd="slow" advTm="44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6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Drawing upon various sources for guidance and inspiration.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43092" y="4324588"/>
            <a:ext cx="71935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Travel Planning Best Practices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43092" y="4766786"/>
            <a:ext cx="71935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Travel Industry Trends and Innovations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43092" y="5208984"/>
            <a:ext cx="71935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Experience Design Principles</a:t>
            </a:r>
            <a:endParaRPr lang="en-US" sz="175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FA4B911D-B966-6D9B-B675-4DD876ADF79D}"/>
              </a:ext>
            </a:extLst>
          </p:cNvPr>
          <p:cNvSpPr/>
          <p:nvPr/>
        </p:nvSpPr>
        <p:spPr>
          <a:xfrm>
            <a:off x="12326600" y="7787240"/>
            <a:ext cx="2251353" cy="39683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highlight>
                <a:srgbClr val="000000"/>
              </a:highligh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728">
        <p14:doors dir="vert"/>
      </p:transition>
    </mc:Choice>
    <mc:Fallback xmlns="">
      <p:transition spd="slow" advTm="27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eer And Professional Development Plan Powerpoint Presentation Slides |  PowerPoint Slide Images | PPT Design Templates | Presentation Visual Aids">
            <a:extLst>
              <a:ext uri="{FF2B5EF4-FFF2-40B4-BE49-F238E27FC236}">
                <a16:creationId xmlns:a16="http://schemas.microsoft.com/office/drawing/2014/main" id="{4154BBFC-61BB-486E-4FB6-034F8983D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609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541">
        <p15:prstTrans prst="origami"/>
      </p:transition>
    </mc:Choice>
    <mc:Fallback xmlns="">
      <p:transition spd="slow" advTm="54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508"/>
            <a:ext cx="7556421" cy="2115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 Travel Planning Tool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89" y="26575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 Team Travel Plans For A Memorable Experience.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905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1EAE9-910F-A1ED-7356-3911F7E8AFFC}"/>
              </a:ext>
            </a:extLst>
          </p:cNvPr>
          <p:cNvSpPr txBox="1"/>
          <p:nvPr/>
        </p:nvSpPr>
        <p:spPr>
          <a:xfrm>
            <a:off x="793790" y="3343777"/>
            <a:ext cx="75564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Adobe Caslon Pro" panose="0205050205050A020403" pitchFamily="18" charset="0"/>
              </a:rPr>
              <a:t>Why this tool is helpful ?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Adobe Caslon Pro" panose="0205050205050A020403" pitchFamily="18" charset="0"/>
              </a:rPr>
              <a:t>Expense tracking: Helps companies manage their finances by ensuring employees follow the company's travel policy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Adobe Caslon Pro" panose="0205050205050A020403" pitchFamily="18" charset="0"/>
              </a:rPr>
              <a:t> Booking flights:     It's best to book flights as soon as possible after setting departure and return dates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Adobe Caslon Pro" panose="0205050205050A020403" pitchFamily="18" charset="0"/>
              </a:rPr>
              <a:t>Sharing itineraries:   Can help ensure everyone is kept up-to-date about trip details</a:t>
            </a:r>
            <a:endParaRPr lang="en-IN" sz="2000" dirty="0">
              <a:latin typeface="Adobe Caslon Pro" panose="0205050205050A020403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385">
        <p:split orient="vert"/>
      </p:transition>
    </mc:Choice>
    <mc:Fallback xmlns="">
      <p:transition spd="slow" advTm="2385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93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682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Simplify the travel planning process for teams.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4415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9379" y="3526512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3441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 Stress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3931920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Minimize planning hassles.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34415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22243" y="352651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3441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393192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tasks for faster execution.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1396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30566" y="522470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13969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 Collaboration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598443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team involvement in the planning process.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0171867" y="51396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327481" y="5224701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0908983" y="513969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Promote Team Bonding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0908983" y="598443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 more enjoyable travel experience.</a:t>
            </a:r>
            <a:endParaRPr lang="en-US" sz="175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57FB7C1F-7D58-C8E0-BB58-4CE264D72A89}"/>
              </a:ext>
            </a:extLst>
          </p:cNvPr>
          <p:cNvSpPr/>
          <p:nvPr/>
        </p:nvSpPr>
        <p:spPr>
          <a:xfrm>
            <a:off x="12326600" y="7755341"/>
            <a:ext cx="2251353" cy="39683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highlight>
                <a:srgbClr val="000000"/>
              </a:highligh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726">
        <p14:reveal/>
      </p:transition>
    </mc:Choice>
    <mc:Fallback xmlns="">
      <p:transition spd="slow" advTm="37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0127"/>
            <a:ext cx="11050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Existing System and Proposed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25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Transition from manual to automated travel planning.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77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Existing System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58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spreadsheets, emails, and phone calls.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Lack of centralized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924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Inefficient communication.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77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System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558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platform with user-friendly interface.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Centralized repository for all travel details.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924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communication and collaboration.</a:t>
            </a:r>
            <a:endParaRPr lang="en-US" sz="175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7D0C106C-39B5-2EB2-D1B7-ED9C8F9DAE43}"/>
              </a:ext>
            </a:extLst>
          </p:cNvPr>
          <p:cNvSpPr/>
          <p:nvPr/>
        </p:nvSpPr>
        <p:spPr>
          <a:xfrm>
            <a:off x="12326600" y="7755341"/>
            <a:ext cx="2251353" cy="39683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  <p:transition spd="slow" advTm="1017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73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Vision and Mission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062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 teams to effortlessly plan and manage travel arrangements.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92430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64915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become the leading travel planning tool for teams.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92430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464915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simplify, automate, and enhance the team travel planning process.</a:t>
            </a:r>
            <a:endParaRPr lang="en-US" sz="17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6DB3FED3-9EF1-CBD2-6DE9-190420FC625E}"/>
              </a:ext>
            </a:extLst>
          </p:cNvPr>
          <p:cNvSpPr/>
          <p:nvPr/>
        </p:nvSpPr>
        <p:spPr>
          <a:xfrm>
            <a:off x="12326600" y="7755341"/>
            <a:ext cx="2251353" cy="39683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highlight>
                <a:srgbClr val="000000"/>
              </a:highligh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322">
        <p:circle/>
      </p:transition>
    </mc:Choice>
    <mc:Fallback xmlns="">
      <p:transition spd="slow" advTm="3322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330"/>
            <a:ext cx="7917537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Requirements Specification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0812" y="4434126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Detailed specifications guide development.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0812" y="5042059"/>
            <a:ext cx="13068776" cy="2574608"/>
          </a:xfrm>
          <a:prstGeom prst="roundRect">
            <a:avLst>
              <a:gd name="adj" fmla="val 36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88432" y="5049679"/>
            <a:ext cx="13053536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11436" y="5191125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Functional Requirements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2014" y="5191125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Booking flights, hotels, and car rentals.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8432" y="5689521"/>
            <a:ext cx="13053536" cy="639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11436" y="5830967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Non-Functional Requirements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2014" y="5830967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Security, reliability, and performance.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8432" y="6329363"/>
            <a:ext cx="13053536" cy="6398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11436" y="6470809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Requirements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2014" y="6470809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3.2, Vs Code, SQLite.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88432" y="6969204"/>
            <a:ext cx="13053536" cy="639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11436" y="7110651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Hardware Requirements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2014" y="7110651"/>
            <a:ext cx="607695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 i5 processor, 500GB hard disk, 8GB RAM.</a:t>
            </a:r>
            <a:endParaRPr lang="en-US" sz="175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54A67BA3-BA62-47BD-D8B0-54D6F24ECA8F}"/>
              </a:ext>
            </a:extLst>
          </p:cNvPr>
          <p:cNvSpPr/>
          <p:nvPr/>
        </p:nvSpPr>
        <p:spPr>
          <a:xfrm>
            <a:off x="12326600" y="7755341"/>
            <a:ext cx="2251353" cy="39683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  <p:transition spd="med" advTm="942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37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206" y="2188369"/>
            <a:ext cx="3587710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Modules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02206" y="2852023"/>
            <a:ext cx="13625989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modular approach for organized development.</a:t>
            </a:r>
            <a:endParaRPr lang="en-US" sz="1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6" y="3243024"/>
            <a:ext cx="717471" cy="11480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34941" y="3386495"/>
            <a:ext cx="179379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Itinerary Builder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1434941" y="3696772"/>
            <a:ext cx="1269325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and manage travel itineraries.</a:t>
            </a:r>
            <a:endParaRPr lang="en-US" sz="11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6" y="4391025"/>
            <a:ext cx="717471" cy="11480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4941" y="4534495"/>
            <a:ext cx="179379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Budget Tracker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1434941" y="4844772"/>
            <a:ext cx="1269325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expenses and manage budgets.</a:t>
            </a:r>
            <a:endParaRPr lang="en-US" sz="11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6" y="5539026"/>
            <a:ext cx="717471" cy="114800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34941" y="5682496"/>
            <a:ext cx="2060138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Communication Tools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1434941" y="5992773"/>
            <a:ext cx="1269325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Facilitate team communication and collaboration.</a:t>
            </a:r>
            <a:endParaRPr lang="en-US" sz="11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06" y="6687026"/>
            <a:ext cx="717471" cy="114800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34941" y="6830497"/>
            <a:ext cx="179379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434941" y="7140773"/>
            <a:ext cx="12693253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Intuitive and user-friendly interface.</a:t>
            </a:r>
            <a:endParaRPr lang="en-US" sz="11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0243611-7663-C4EE-5507-2DF95AE6B433}"/>
              </a:ext>
            </a:extLst>
          </p:cNvPr>
          <p:cNvSpPr/>
          <p:nvPr/>
        </p:nvSpPr>
        <p:spPr>
          <a:xfrm>
            <a:off x="12326600" y="7755341"/>
            <a:ext cx="2251353" cy="39683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092">
        <p15:prstTrans prst="peelOff"/>
      </p:transition>
    </mc:Choice>
    <mc:Fallback xmlns="">
      <p:transition spd="slow" advTm="109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16863"/>
            <a:ext cx="7573804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Team Communication and Coordination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5098" y="2355175"/>
            <a:ext cx="75738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communication and coordination.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98" y="2966323"/>
            <a:ext cx="560784" cy="5607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5098" y="375142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Chat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85098" y="423636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messaging for quick discussions.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235" y="2966323"/>
            <a:ext cx="560784" cy="5607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40235" y="375142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Shared Calendar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740235" y="423636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travel dates and important events.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98" y="5627013"/>
            <a:ext cx="560784" cy="5607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5098" y="6412111"/>
            <a:ext cx="311431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Alerts and Reminders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85098" y="6897052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Stay informed about key deadlines and updates.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0235" y="5627013"/>
            <a:ext cx="560784" cy="5607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40235" y="641211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 Sharing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4740235" y="6897052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and collaborate on travel documents.</a:t>
            </a:r>
            <a:endParaRPr lang="en-US" sz="175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939">
        <p:circle/>
      </p:transition>
    </mc:Choice>
    <mc:Fallback xmlns="">
      <p:transition spd="slow" advTm="293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0127"/>
            <a:ext cx="88511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 and Disadvantages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25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Weighing the pros and cons for informed decision making.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77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58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Reduced travel planning stress.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team efficiency.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924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collaboration and communication.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77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5585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Potential technical challenges.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25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Requires initial setup and training.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6924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May not be suitable for all teams.</a:t>
            </a:r>
            <a:endParaRPr lang="en-US" sz="175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6850A65C-2496-8A6E-0A55-F2CE47D4C304}"/>
              </a:ext>
            </a:extLst>
          </p:cNvPr>
          <p:cNvSpPr/>
          <p:nvPr/>
        </p:nvSpPr>
        <p:spPr>
          <a:xfrm>
            <a:off x="12326600" y="7755341"/>
            <a:ext cx="2251353" cy="396835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503">
        <p14:warp dir="in"/>
      </p:transition>
    </mc:Choice>
    <mc:Fallback xmlns="">
      <p:transition spd="slow" advTm="1503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.7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</TotalTime>
  <Words>561</Words>
  <Application>Microsoft Office PowerPoint</Application>
  <PresentationFormat>Custom</PresentationFormat>
  <Paragraphs>120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Times New Roman</vt:lpstr>
      <vt:lpstr>Wingdings</vt:lpstr>
      <vt:lpstr>Libre Baskerville</vt:lpstr>
      <vt:lpstr>Garamond</vt:lpstr>
      <vt:lpstr>Adobe Caslon Pro</vt:lpstr>
      <vt:lpstr>Arial</vt:lpstr>
      <vt:lpstr>DM Sans</vt:lpstr>
      <vt:lpstr>Office Theme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chinna1981m@gmail.com</cp:lastModifiedBy>
  <cp:revision>8</cp:revision>
  <dcterms:created xsi:type="dcterms:W3CDTF">2024-09-27T07:04:47Z</dcterms:created>
  <dcterms:modified xsi:type="dcterms:W3CDTF">2024-09-28T04:03:21Z</dcterms:modified>
</cp:coreProperties>
</file>